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6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1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9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6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0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1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5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7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7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DFDD-6DEA-4BDB-8382-585AD699FEA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ECF7-BBBF-448C-99A4-938F4EAC4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8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271463"/>
            <a:ext cx="4797425" cy="5486400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МАЛАЯ </a:t>
            </a:r>
            <a:br>
              <a:rPr lang="ru-RU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РОДИНА МОЯ: МЕСТА, ГДЕ НАЧИНАЕТСЯ СЧАСТЬЕ</a:t>
            </a:r>
            <a:br>
              <a:rPr lang="ru-RU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85763" y="5757863"/>
            <a:ext cx="11806235" cy="542925"/>
          </a:xfrm>
          <a:solidFill>
            <a:schemeClr val="accent4"/>
          </a:solidFill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(В ПРОДОЛЖЕНИЕ ФОТО-ПРОЕКТА «КАК НЕБЕСА С ЗЕМЛЕЙ СЛИВАЮТСЯ…»)</a:t>
            </a:r>
            <a:endParaRPr lang="ru-RU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4892842" y="271463"/>
            <a:ext cx="7369276" cy="569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42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МАЛАЯ  РОДИНА МОЯ: МЕСТА, ГДЕ НАЧИНАЕТСЯ СЧАСТЬЕ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МАЛАЯ  РОДИНА МОЯ: МЕСТА, ГДЕ НАЧИНАЕТСЯ СЧАСТЬЕ </dc:title>
  <dc:creator>Vera Kabush</dc:creator>
  <cp:lastModifiedBy>Vera Kabush</cp:lastModifiedBy>
  <cp:revision>1</cp:revision>
  <dcterms:created xsi:type="dcterms:W3CDTF">2025-04-23T11:32:26Z</dcterms:created>
  <dcterms:modified xsi:type="dcterms:W3CDTF">2025-04-23T11:33:19Z</dcterms:modified>
</cp:coreProperties>
</file>